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y="68580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99" roundtripDataSignature="AMtx7mheayJvvZGt2jYgzjbsqiNTlq86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customschemas.google.com/relationships/presentationmetadata" Target="metadata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10f7bb34a4b_1_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10f7bb34a4b_1_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f7bb34a4b_0_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10f7bb34a4b_0_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3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3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3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5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9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9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f7bb34a4b_1_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10f7bb34a4b_1_1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f7bb34a4b_1_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0f7bb34a4b_1_2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9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9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9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9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9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9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9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0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0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0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0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0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0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0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0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0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f7bb34a4b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10f7bb34a4b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0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0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0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0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0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0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0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1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1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1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1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1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2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f7bb34a4b_0_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0f7bb34a4b_0_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2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2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2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2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1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2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2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2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2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2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f7bb34a4b_1_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10f7bb34a4b_1_3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f7bb34a4b_0_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0f7bb34a4b_0_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f7bb34a4b_1_4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0f7bb34a4b_1_4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f7bb34a4b_1_4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0f7bb34a4b_1_4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f7bb34a4b_1_5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10f7bb34a4b_1_57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f7bb34a4b_1_6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10f7bb34a4b_1_6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0f7bb34a4b_1_7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10f7bb34a4b_1_71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0f7bb34a4b_1_7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10f7bb34a4b_1_7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f7bb34a4b_1_8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10f7bb34a4b_1_85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0f7bb34a4b_1_9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0f7bb34a4b_1_9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f7bb34a4b_1_9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10f7bb34a4b_1_9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0f7bb34a4b_1_10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0f7bb34a4b_1_106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f7bb34a4b_0_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10f7bb34a4b_0_12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f7bb34a4b_1_1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0f7bb34a4b_1_113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f7bb34a4b_1_1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10f7bb34a4b_1_12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f7bb34a4b_1_1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10f7bb34a4b_1_127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3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2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3"/>
          <p:cNvSpPr txBox="1"/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33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33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4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4"/>
          <p:cNvSpPr txBox="1"/>
          <p:nvPr>
            <p:ph idx="1" type="body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34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5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5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5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3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6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6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36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1"/>
          <p:cNvSpPr txBox="1"/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1"/>
          <p:cNvSpPr txBox="1"/>
          <p:nvPr>
            <p:ph idx="1" type="body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31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31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31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jp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jp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jpg"/><Relationship Id="rId4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6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0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6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8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0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7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9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7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g10f7bb34a4b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g10f7bb34a4b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g10f7bb34a4b_1_9"/>
          <p:cNvSpPr txBox="1"/>
          <p:nvPr/>
        </p:nvSpPr>
        <p:spPr>
          <a:xfrm>
            <a:off x="321150" y="2228400"/>
            <a:ext cx="8501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r>
              <a:rPr b="1" lang="en-US" sz="3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to Java Programming:</a:t>
            </a:r>
            <a:endParaRPr b="1" sz="3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Inheritance and Polymorphism in Java</a:t>
            </a:r>
            <a:endParaRPr b="1" sz="3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Arafat Hassan</a:t>
            </a:r>
            <a:endParaRPr sz="34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10f7bb34a4b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225"/>
            <a:ext cx="9143999" cy="666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0475" y="2812900"/>
            <a:ext cx="2563525" cy="159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0893" y="4269332"/>
            <a:ext cx="2445950" cy="13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5925" y="4854572"/>
            <a:ext cx="2828075" cy="14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107" y="2916900"/>
            <a:ext cx="2891893" cy="15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107" y="2916900"/>
            <a:ext cx="2891893" cy="15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g10f7bb34a4b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0f7bb34a4b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0f7bb34a4b_1_16"/>
          <p:cNvSpPr txBox="1"/>
          <p:nvPr/>
        </p:nvSpPr>
        <p:spPr>
          <a:xfrm>
            <a:off x="321150" y="3044250"/>
            <a:ext cx="850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Polymorphism in Java</a:t>
            </a:r>
            <a:endParaRPr sz="34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10f7bb34a4b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0f7bb34a4b_1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10f7bb34a4b_1_22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Polymorphism in Java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10f7bb34a4b_1_22"/>
          <p:cNvSpPr txBox="1"/>
          <p:nvPr/>
        </p:nvSpPr>
        <p:spPr>
          <a:xfrm>
            <a:off x="423900" y="1258575"/>
            <a:ext cx="828330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Polymorphism is an ability of object to behave in multiple forms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 Java polymorphism is mainly divided into two types: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Compile-time Polymorphism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Runtime Polymorphism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Compile-time polymorphism, also known as static polymorphism, is achieved by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method overloading.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Runtime polymorphism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achieved by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overriding.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is a process in which a function call to the overridden method is resolved at Runtime.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125" y="0"/>
            <a:ext cx="9143999" cy="646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075"/>
            <a:ext cx="9144002" cy="6200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274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f7bb34a4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725"/>
            <a:ext cx="9144002" cy="6460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775"/>
            <a:ext cx="9143999" cy="645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700" y="0"/>
            <a:ext cx="9207700" cy="6493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10f7bb34a4b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175"/>
            <a:ext cx="9144002" cy="64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g10f7bb34a4b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0f7bb34a4b_1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10f7bb34a4b_1_36"/>
          <p:cNvSpPr txBox="1"/>
          <p:nvPr/>
        </p:nvSpPr>
        <p:spPr>
          <a:xfrm>
            <a:off x="321150" y="3044250"/>
            <a:ext cx="8501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b="1" sz="3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10f7bb34a4b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g10f7bb34a4b_1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10f7bb34a4b_1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0f7bb34a4b_1_42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g10f7bb34a4b_1_42"/>
          <p:cNvSpPr txBox="1"/>
          <p:nvPr/>
        </p:nvSpPr>
        <p:spPr>
          <a:xfrm>
            <a:off x="423900" y="1258575"/>
            <a:ext cx="82833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Create a class - 2DPoint.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Attributes - x and y coordinates as double data type.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Methods -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Constructor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IsEqualTo(2DPoint p2) - Checks if this point is the same as p2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Create a class - Line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Attributes -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ArrayList containing strictly two points. The two points can not be copies of each other.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(How can you ensure these two rules?)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Hint - use access modifiers and constructor.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g10f7bb34a4b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0f7bb34a4b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0f7bb34a4b_1_49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10f7bb34a4b_1_49"/>
          <p:cNvSpPr txBox="1"/>
          <p:nvPr/>
        </p:nvSpPr>
        <p:spPr>
          <a:xfrm>
            <a:off x="423900" y="1258575"/>
            <a:ext cx="82833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Methods -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Constructor - accepts two points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IsEqualTo(Line L2) - Checks if this line is the same as l2, i.e., is made up of the same two points.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length() - Returns the length of the line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Create a class Paralellogram-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Attributes: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ArrayList containing strictly four points. The four points can not be copies of one another. (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How can you ensure these two rules?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 Hint - use access modifiers and constructor.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g10f7bb34a4b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0f7bb34a4b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0f7bb34a4b_1_57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10f7bb34a4b_1_57"/>
          <p:cNvSpPr txBox="1"/>
          <p:nvPr/>
        </p:nvSpPr>
        <p:spPr>
          <a:xfrm>
            <a:off x="423900" y="1258575"/>
            <a:ext cx="8283300" cy="28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Methods -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Constructor - accepts four points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largestDiagonal() - Returns a line which is the largest diagonal of the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parallelogram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 Hint - The largest diagonal is larger than any side of a parallelogram. So finding the largest distance between all four points will do the trick.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perimeter()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g10f7bb34a4b_1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10f7bb34a4b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0f7bb34a4b_1_64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10f7bb34a4b_1_64"/>
          <p:cNvSpPr txBox="1"/>
          <p:nvPr/>
        </p:nvSpPr>
        <p:spPr>
          <a:xfrm>
            <a:off x="423900" y="1258575"/>
            <a:ext cx="8283300" cy="40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- Rectangle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 -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ArrayList of four points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-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Constructor,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largestDiagonal()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isValidRectangle()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perimeter()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area()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10f7bb34a4b_1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0f7bb34a4b_1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10f7bb34a4b_1_71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10f7bb34a4b_1_71"/>
          <p:cNvSpPr txBox="1"/>
          <p:nvPr/>
        </p:nvSpPr>
        <p:spPr>
          <a:xfrm>
            <a:off x="423900" y="1258575"/>
            <a:ext cx="8283300" cy="51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- Square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Attributes -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ArrayList of four points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-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Constructor,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largestDiagonal()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isValidRectangle()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isValidSquare()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perimeter()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area()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angleBetweenDiagonals() - For squares, it is always 90 degrees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g10f7bb34a4b_1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10f7bb34a4b_1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0f7bb34a4b_1_78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Exercises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10f7bb34a4b_1_78"/>
          <p:cNvSpPr txBox="1"/>
          <p:nvPr/>
        </p:nvSpPr>
        <p:spPr>
          <a:xfrm>
            <a:off x="423900" y="1258575"/>
            <a:ext cx="828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forget to use inheritance where necessary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best!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g10f7bb34a4b_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g10f7bb34a4b_1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10f7bb34a4b_1_85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 - 2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10f7bb34a4b_1_85"/>
          <p:cNvSpPr txBox="1"/>
          <p:nvPr/>
        </p:nvSpPr>
        <p:spPr>
          <a:xfrm>
            <a:off x="423900" y="1258575"/>
            <a:ext cx="8283300" cy="48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scenario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Think about a library management system. Users are management staff, teachers, and students.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Teachers can write books and research papers, both of which are available in the library.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do not write books for this library. So they only write research papers.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teachers, these are to be stored - Name, birth date, employee id, SSN, contact, department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students, these are to be stored - Name, birth date, roll number, SSN, contact, department, year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10f7bb34a4b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0f7bb34a4b_1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10f7bb34a4b_1_92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 - 2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10f7bb34a4b_1_92"/>
          <p:cNvSpPr txBox="1"/>
          <p:nvPr/>
        </p:nvSpPr>
        <p:spPr>
          <a:xfrm>
            <a:off x="423900" y="1258575"/>
            <a:ext cx="8283300" cy="5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 the scenario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books,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to be stored -  Title, description, author, genre, file URL (just a random string now)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research papers, these are to be stored -  Title, abstract, author, file URL (just a random string now)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client program for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teachers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them publish a book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them publish a research paper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book by its title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book by its author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10f7bb34a4b_1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g10f7bb34a4b_1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0f7bb34a4b_1_99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 - 2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10f7bb34a4b_1_99"/>
          <p:cNvSpPr txBox="1"/>
          <p:nvPr/>
        </p:nvSpPr>
        <p:spPr>
          <a:xfrm>
            <a:off x="423900" y="1258575"/>
            <a:ext cx="8283300" cy="50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a client program for teachers to (continued)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paper by its title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its author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client program should allow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 a research paper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book by its title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book by its author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paper by its title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paper by its author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g10f7bb34a4b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0f7bb34a4b_1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10f7bb34a4b_1_106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 - 2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g10f7bb34a4b_1_106"/>
          <p:cNvSpPr txBox="1"/>
          <p:nvPr/>
        </p:nvSpPr>
        <p:spPr>
          <a:xfrm>
            <a:off x="423900" y="1258575"/>
            <a:ext cx="8283300" cy="4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client program should allow </a:t>
            </a: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management staff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Lend a book to a teacher or a student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teachers by their name or employee id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students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their roll number or name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book by its title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book by its author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paper by its title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a paper by its author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 which books a teacher or a student has borrowed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g10f7bb34a4b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10f7bb34a4b_1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10f7bb34a4b_1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0f7bb34a4b_1_113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 - 2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10f7bb34a4b_1_113"/>
          <p:cNvSpPr txBox="1"/>
          <p:nvPr/>
        </p:nvSpPr>
        <p:spPr>
          <a:xfrm>
            <a:off x="423900" y="1258575"/>
            <a:ext cx="8283300" cy="30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implement this, you can write a client program like this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to login as staff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 to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teacher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to login as student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10f7bb34a4b_1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0f7bb34a4b_1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g10f7bb34a4b_1_120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 - 2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g10f7bb34a4b_1_120"/>
          <p:cNvSpPr txBox="1"/>
          <p:nvPr/>
        </p:nvSpPr>
        <p:spPr>
          <a:xfrm>
            <a:off x="423900" y="1258575"/>
            <a:ext cx="82833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on inputting the appropriate number, the user sees the available functionalities for that type of users. Like so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Press -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 to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 a research paper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 to Search a book by its title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 to Search a book by its author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….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 to go back to previous menu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g10f7bb34a4b_1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77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10f7bb34a4b_1_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13" y="6524099"/>
            <a:ext cx="9286925" cy="3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10f7bb34a4b_1_127"/>
          <p:cNvSpPr txBox="1"/>
          <p:nvPr/>
        </p:nvSpPr>
        <p:spPr>
          <a:xfrm>
            <a:off x="423900" y="85125"/>
            <a:ext cx="850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Exercise - 2</a:t>
            </a: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g10f7bb34a4b_1_127"/>
          <p:cNvSpPr txBox="1"/>
          <p:nvPr/>
        </p:nvSpPr>
        <p:spPr>
          <a:xfrm>
            <a:off x="423900" y="1258575"/>
            <a:ext cx="8283300" cy="3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client program will only be concerned with handling the menu. Write it first. This will be easier.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other functionalities should be coded in the respective classes. The client program will only make the appropriate function calls.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inheritance and polymorphism as needed.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luck!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2022-01-23T12:52:50Z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